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6" r:id="rId6"/>
    <p:sldId id="263" r:id="rId7"/>
    <p:sldId id="262" r:id="rId8"/>
    <p:sldId id="267" r:id="rId9"/>
    <p:sldId id="279" r:id="rId10"/>
    <p:sldId id="280" r:id="rId11"/>
    <p:sldId id="281" r:id="rId12"/>
    <p:sldId id="282" r:id="rId13"/>
    <p:sldId id="275" r:id="rId14"/>
    <p:sldId id="276" r:id="rId15"/>
    <p:sldId id="277" r:id="rId16"/>
    <p:sldId id="278" r:id="rId17"/>
    <p:sldId id="26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6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86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819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02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9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455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39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18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527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3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7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90E79-E92F-4194-97FB-090383A719E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B0C81-2933-4D83-B722-5EF91D4BC5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7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04</a:t>
            </a: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33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опалубочные системы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возведения монолитных стволов ядер жесткости, колонн и перекрытий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817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569277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1.Современные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системы для возведения монолитных стволов ядер жесткости, колонн 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монолитных стволов ядер жесткости высотных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на практике самое большое распространение получили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и подъемно-переставные опалубочные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самоподъемные опалубочные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502" y="3396343"/>
            <a:ext cx="5707297" cy="34616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9463" y="143691"/>
            <a:ext cx="6165849" cy="67143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9418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27863" y="0"/>
            <a:ext cx="80641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числу базовых элементов опалубочной системы самоподъемного типа относятся следующие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наружные панели опалубки;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навесные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подмости для бетонирования;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нижние подмости (только для опалубки лифтового блока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с самофиксирующимися упорами (для опалубки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лифтового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блока);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проемообразователи (для опалубки лифтового блока);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подъемная система; направляющие балки и анкерные механизмы;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рихтующий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передвижной узел.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904" y="117566"/>
            <a:ext cx="4019957" cy="66359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235765" y="3416320"/>
            <a:ext cx="603164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самоподъемной опалубки: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наружная опалубочная панель;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рабочие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нижние подмости;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подмости для бетонирования;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направляющие балки;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анкер;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гидравлический домкрат;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навесной башмак с гравитационным механизмом;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монолитная стена</a:t>
            </a:r>
          </a:p>
        </p:txBody>
      </p:sp>
    </p:spTree>
    <p:extLst>
      <p:ext uri="{BB962C8B-B14F-4D97-AF65-F5344CB8AC3E}">
        <p14:creationId xmlns:p14="http://schemas.microsoft.com/office/powerpoint/2010/main" val="283155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гидравлической системе самоподъемной опалубки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автоматический подъем модульной системы опалубки, скорость при этом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 см/мин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Грузоподъемность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направляющей балки модуля находится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5…10 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высота того участка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выполняется опалубка,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5,5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гидравлического оборудования для подъема опалубки, то оно включает в свой состав следующие элементы: </a:t>
            </a:r>
            <a:endParaRPr lang="ru-RU" sz="19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автоматические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насосные станции,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гидроразводку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труб высокого давления, </a:t>
            </a:r>
            <a:endParaRPr lang="ru-RU" sz="19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домкраты с автоматическим регулятором горизонтальности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опалубка состоит из вертикально закрепленных к стене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направляющих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которым она передвигается вверх с помощью гидроцилиндров.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опалубки и ее расклинивания направляющая подтягивается вверх, после чего процесс подъема опалубки повторяется.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поднимается на один этаж выше ранее выполненного.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</a:t>
            </a:r>
            <a:r>
              <a:rPr lang="ru-RU" sz="19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бетонируют стены ядра </a:t>
            </a:r>
            <a:r>
              <a:rPr 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набора прочности, на что, как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два-три дня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выполняется разопалубливание опалубки, т. е. опалубка отводится от бетонных стен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расстояние около 60…80 см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фиксируется в данном положении. 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опалубка поднимается на следующий этаж и конструкция армируется. Опалубка подводится к стене, фиксируется стяжными болтами и подготавливается к бетонированию. </a:t>
            </a:r>
            <a:endParaRPr lang="ru-RU" sz="19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Строительство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повышенной этажности с использованием самоподъемной опалубки представляет собой сложный процесс, который состоит из ряда мероприятий: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гидравликой опалубки,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стен,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проемов и специальных ниш,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работ, ухода за бетоном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91050" y="421276"/>
            <a:ext cx="4375764" cy="49344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691050" y="5558385"/>
            <a:ext cx="4500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Вертикально перемещаемая самоподъемная опалубка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1754326"/>
            <a:ext cx="756586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вертикально перемещаемая самоподъемная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по сравнению со скользящей опалубкой характеризуется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некоторыми недостатками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Перечислим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из них.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стены при использовании опалубки такого типа имеют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отверстий от стяжных болтов.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Во-вторых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холодные швы на стыке каждого из этажей (наличие швов и наплывов бетона в месте стыка швов существенно снижает геометрическую точность лифтовых шахт и стен лестниц).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опалубка ядра жесткости, как правило, опережает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два-три этажа и технологически жестко привязана к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бетонированию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перекрытия: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тех пор, пока перекрытие не будет завершено, двигаться дальше нельзя.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В-четвертых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формирования ядра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ниже, чем при использовании скользящей опалубки, —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3…4 сут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этаж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пять этажей в месяц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0512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поверхности стен благодаря отсутствию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многочисленных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горизонтальных холодных швов в стенах ядра жесткости здания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монтажа опалубки в начале строительства (три-четыре недели) и скорость демонтажа опалубки после строительства (две-три недели);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высокотехнологичные методы по стыковке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Lenton;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ведения работ в зимнее время;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ядро жесткости со средней скоростью 0,6…1,2 м/сут;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общего времени строительства по сравнению с методом строительства, при котором для перемещения опалубки требуется кран.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ядра жесткости возводят с помощью смешанной опалубки —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объемно-блочной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внутренней стороны ядра и крупнощитовой — с наружной.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653" y="3429000"/>
            <a:ext cx="6689074" cy="30034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926380" y="3429000"/>
            <a:ext cx="516655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Отставание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установке сборных элементов в ядре жесткости при этом варианте бетонирования не превышает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двух-трех этажей.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для возведения ядра жесткости высотного сооружения зачастую использую самодвижущуюся опалубочную платформу, которая объединяет опалубку, рабочие площадки и площадки для складирования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8745" y="6432466"/>
            <a:ext cx="5322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Самодвижущаяся опалубочная платформа</a:t>
            </a:r>
          </a:p>
        </p:txBody>
      </p:sp>
    </p:spTree>
    <p:extLst>
      <p:ext uri="{BB962C8B-B14F-4D97-AF65-F5344CB8AC3E}">
        <p14:creationId xmlns:p14="http://schemas.microsoft.com/office/powerpoint/2010/main" val="360288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Главная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опалубочной платформы, которая полностью закрыта,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обеспечении условий для ведения работ при плохой погоде и на большой высоте, а также для максимальной безопасности труда занятых на строительстве людей, поэтому здесь предусмотрены специальное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противопогодное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укрытие и защитные ограждения.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завершении бетонирования платформа и вся опалубка поднимаются на следующую захватку по высоте гидравлическими цилиндрами за один ход. Гидроцилиндры перемещают на следующий участок платформу,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контейнеры для материалов и распределители бетонной смеси всего за один цикл без помощи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Самодвижущаяся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применяется для возведения ядра жесткости (шахты лифтов, лестничные клетки) с опережением возведения остального каркаса.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Опалубочная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может использоваться для стен и перекрытий для достижения максимальной скорости строительства. </a:t>
            </a:r>
            <a:endParaRPr lang="ru-RU" sz="17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0480" y="2952207"/>
            <a:ext cx="83515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являющаяся одним из крупнейших мировых производителей опалубки, разработала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ACS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тем самым сделав новый шаг в развитии самоподъемной техники.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Внедренные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компанией инновационные технологии, применяемые при производстве опалубочной техники, сделали возможным строительство высотных сооружений значительно быстрее, дешевле и, что не менее важно, безопаснее.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089" y="3170099"/>
            <a:ext cx="3491321" cy="35572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025689" y="5551434"/>
            <a:ext cx="392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Система самоподъемная ACS</a:t>
            </a:r>
          </a:p>
        </p:txBody>
      </p:sp>
    </p:spTree>
    <p:extLst>
      <p:ext uri="{BB962C8B-B14F-4D97-AF65-F5344CB8AC3E}">
        <p14:creationId xmlns:p14="http://schemas.microsoft.com/office/powerpoint/2010/main" val="239939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ACS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равномерно поднимается вверх посредством работы гидравлического привода на направляющих подъема.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Запатентованный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ACS 100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грузоподъемностью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кН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перемещает подъемную единицу к следующей захватке, при этом промежуточные анкеры 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требуются.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Самоподъемную систему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ACS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использовать в любых погодных условиях. Рабочие платформы имеют комфортабельные габариты, благодаря чему обеспечивается безопасность и эффективность работ. Кроме того,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оснащение их стойкой к различным погодным явлениям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облицовкой.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618" y="2341966"/>
            <a:ext cx="4780598" cy="44115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016137" y="2505670"/>
            <a:ext cx="7053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распространение при высотном строительстве имеют подъемно-переставные опалубки производства фирмы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Doka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16136" y="4725629"/>
            <a:ext cx="6714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Внешний вид подъемно-переставной опалубки К (Doka)</a:t>
            </a:r>
          </a:p>
        </p:txBody>
      </p:sp>
    </p:spTree>
    <p:extLst>
      <p:ext uri="{BB962C8B-B14F-4D97-AF65-F5344CB8AC3E}">
        <p14:creationId xmlns:p14="http://schemas.microsoft.com/office/powerpoint/2010/main" val="238971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балочную опалубку (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FF20, Top50)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рамную опалубку (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Framax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Xlife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Alu-Framax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Xlife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Frameco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22" y="369332"/>
            <a:ext cx="3771084" cy="52346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769318"/>
            <a:ext cx="40607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Подъемно-переставная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К: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балочная; б — рамная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62128" y="369332"/>
            <a:ext cx="8229871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Бетонирование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производят по ярусам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Чтобы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бетонировать первый ярус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сначала на щиты опалубки наносят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антиадгезионную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смазку и устанавливают опалубку с одной стороны. Выполняют монтаж закладных анкеров и закладных анкеров для растяжки от ветра. Производят монтаж арматурных каркасов. Устанавливают с другой стороны опалубку, соединяют анкерами щиты опалубки и производят бетонирование.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Бетонирование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и третьего ярусов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б, 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также включает нанесение антиадгезионной смазки и установки опалубки с одной стороны, монтажа закладных анкеров и арматурных каркасов. Далее выравнивают опалубочный элемент с помощью подпорных раскосов и шпинделей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регулировки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высоты. После устанавливают с другой стороны опалубку, соединяют анкерами щиты опалубки и производят бетонирование.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2128" y="3724097"/>
            <a:ext cx="5560696" cy="3009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9621461" y="3614339"/>
            <a:ext cx="25705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Последовательность бетонирования ярусов в подъемно-переставной опалубке К: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первый ярус (А — закладной анкер, В — закладной анкер для растяжки от ветра);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второй ярус;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третий ярус</a:t>
            </a:r>
          </a:p>
        </p:txBody>
      </p:sp>
    </p:spTree>
    <p:extLst>
      <p:ext uri="{BB962C8B-B14F-4D97-AF65-F5344CB8AC3E}">
        <p14:creationId xmlns:p14="http://schemas.microsoft.com/office/powerpoint/2010/main" val="317461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Монтаж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(строповка предварительно собранной опалубки, установка и фиксация на рабочих подмостях) и демонтаж (извлечение анкера и демонтаж соединительных элементов между смежными опалубочными щитами,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плиты и стержня с резьбой там, где для закладных анкеров делалось отверстие в палубе, наклон опалубки назад с помощью подпорного раскоса) подъемно-переставной опалубки К схематически приведены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411" y="1477328"/>
            <a:ext cx="5597435" cy="47014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6228138"/>
            <a:ext cx="5306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Установка (а) 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распалубливание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(б) подъемно-переставной опалубки 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96000" y="1206490"/>
            <a:ext cx="6052457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колонн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Почти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мировые лидеры по производству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выпускают опалубки для колонн. Приведем некоторые из них.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высоких колонн балочно-ригельная PSK-CLASSIC.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высоких колонн является идеальной опалубочной системой,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колонны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до 18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стандартных элементов.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Относится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классу крупнощитовых, способна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приспосабливаться к любым стеновым элементам и выполнять бетонные работы любой сложности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трехкомпонентную систему, состоящую из силовых металлических ригелей, укрепляющих двутавровых балок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формообразущей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ламинированной фанеры толщиной 21 мм.</a:t>
            </a:r>
          </a:p>
        </p:txBody>
      </p:sp>
    </p:spTree>
    <p:extLst>
      <p:ext uri="{BB962C8B-B14F-4D97-AF65-F5344CB8AC3E}">
        <p14:creationId xmlns:p14="http://schemas.microsoft.com/office/powerpoint/2010/main" val="14273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телескопических стойках.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дешевый и наиболее трудоемкий процесс — это процесс опалубливания.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Позволяет заливать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4,5 м и толщиной 20…30 см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опалубочной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используют следующие комплектующие: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тренога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телескопическая (домкрат опалубки),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унивилка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деревянная,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ламинированная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фанера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8560" y="1393495"/>
            <a:ext cx="6197646" cy="38969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2715520"/>
            <a:ext cx="589856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Невысокая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изначальная стоимость оборудования сочетается с большим объемом работ при каждой перестановке системы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при переходе на каждый новый этаж)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оправдано при работе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мало-этажными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зданиями или при постоянно изменяющейся конфигурации помещений и небольшой высоте межэтажных перекрытий.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Большая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парусность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трудоемкость, малая скорость и неустойчивость являются дополнительной платой за невысокую стоимость.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59395" y="5447646"/>
            <a:ext cx="6236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Опалубка перекрытий на телескопических стойках</a:t>
            </a:r>
          </a:p>
        </p:txBody>
      </p:sp>
    </p:spTree>
    <p:extLst>
      <p:ext uri="{BB962C8B-B14F-4D97-AF65-F5344CB8AC3E}">
        <p14:creationId xmlns:p14="http://schemas.microsoft.com/office/powerpoint/2010/main" val="80443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объемных стойках.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опалубка позволяет заливать перекрытия типа «прямой стол», перекрытия, усиленные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балкой, а также перекрытия с капителями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возможна расстановка объемных стоек отдельными турами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способностью воспринимать различные нагрузки в зависимости от массы, формы и конфигурации находящейся сверху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0354" y="1552983"/>
            <a:ext cx="5956662" cy="3515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306550" y="5134755"/>
            <a:ext cx="5539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Опалубки перекрытий на объемных стойка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785104"/>
            <a:ext cx="5961015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опорных лесах.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устроена сходным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опалубкой образом, только вместо стоек используются рамные либо клиновые опорные леса.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повышенной надежностью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устойчивостью к нагрузкам.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Позволяет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любой высоты и уровня сложности.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Прочность 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таких факторов, как горизонтальные и ветровые нагрузки, крепежные промежутки между вертикальными стойками и высота всего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783" y="5719378"/>
            <a:ext cx="12154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опорные леса под опалубку и системы опалубки перекрытий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LAYHER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незаменимое решение везде, где требуется повышенная несущая способность при колоссальных нагрузках, будь то строительство и ремонт мостов, обслуживание энергоустановок, замена опор зданий или бетонно-укладочные работы.</a:t>
            </a:r>
          </a:p>
        </p:txBody>
      </p:sp>
    </p:spTree>
    <p:extLst>
      <p:ext uri="{BB962C8B-B14F-4D97-AF65-F5344CB8AC3E}">
        <p14:creationId xmlns:p14="http://schemas.microsoft.com/office/powerpoint/2010/main" val="358789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на рамах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Опалубка перекрытий на рамах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системе конструкции, имеющей высокие нагрузочные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устойчивость.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рам возможно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опалубить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60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взаимозаменяемость рам позволяет применять одно и то же оборудование как при строительстве жилых помещений, так и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инженерных конструкций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Рамную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 перекрытий различают по материалам, из которых она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4175" y="1631216"/>
            <a:ext cx="5870461" cy="3095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840798" y="4830390"/>
            <a:ext cx="4324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Опалубка перекрытий на рамах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1440" y="1734826"/>
            <a:ext cx="5975371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Алюминиевые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рамы.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Невысокая сравнительная стоимость и недостижимые для стоек нагрузочные характеристики вкупе с феноменальной устойчивостью и гибкостью системы снискали рамной алюминиевой опалубке широкое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стороны строителей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Стальные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рамы.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последнее время появились системы, основанные на опорных лесах и/или так называемых объемных стойках.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сути, это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рамы, поэтому эти системы можно отнести к данной группе.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285534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перекрытий на столах.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группа также должна подразделяться на системы алюминиевых (легкосплавных) столов и системы стальных столов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Алюминиевые столы.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распространена система столов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MODULEX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система, позволяющая опалубливать большие площади и, главное, производить перенос столов без их демонтажа.</a:t>
            </a:r>
          </a:p>
        </p:txBody>
      </p:sp>
    </p:spTree>
    <p:extLst>
      <p:ext uri="{BB962C8B-B14F-4D97-AF65-F5344CB8AC3E}">
        <p14:creationId xmlns:p14="http://schemas.microsoft.com/office/powerpoint/2010/main" val="110699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Технологичность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опалубочных систем характеризуется их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оборачиваемостью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трудозатратами на их монтаж и демонтаж.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Приведем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трудозатраты на монтаж и демонтаж различных опалубочных систем при устройстве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 перекрытий зданий с разными в плане конфигурациями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выполненных на основании исследований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389" y="1354217"/>
            <a:ext cx="7847508" cy="54123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020593" y="1680789"/>
            <a:ext cx="41137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Трудозатраты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устройство опалубки монолитных перекрытий для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зданий: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прямоугольных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(1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трапециевидного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сложного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 очертаний: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конструкции ЦНИИОМТП;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фирмы MEVA;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фирмы OUTINORD;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фирмы ALUMA SYSTEMS;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несъемная опалубка из тонких железобетонных плит;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же, из стального профнастила (горизонтальная ось) </a:t>
            </a:r>
          </a:p>
        </p:txBody>
      </p:sp>
    </p:spTree>
    <p:extLst>
      <p:ext uri="{BB962C8B-B14F-4D97-AF65-F5344CB8AC3E}">
        <p14:creationId xmlns:p14="http://schemas.microsoft.com/office/powerpoint/2010/main" val="18100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21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Антиадгезионные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смазки и антиадгезионные полимерные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Используются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снижения адгезии опалубки к бетону, а также для уменьшения распалубочных усилий и устранения дефектов лицевой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при распалубке.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Готовую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употреблению смазку следует наносить на поверхность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тонким слоем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20…50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г/м2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Можно использовать любой способ нанесения смазки, однако более предпочтительным является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распыление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пульверизатором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давлении 0,3…1,0 МПа (3…10 атм.).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использования той или иной смазки важно соблюдать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производителя. Непосредственно перед применением необходимо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смазки, в том числе нужно проверить, не оставляет ли она следы на бетонных поверхностях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Следует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 внимание, что недопустимо попадание смазки на арматуру и бетон рабочего шва.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Еще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важный момент заключается в том, что время с момента нанесения смазки на поверхность опалубок и до момента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не более времени рабочего состояния, которое указано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документации, предоставляемой изготовителем смазки. </a:t>
            </a:r>
          </a:p>
        </p:txBody>
      </p:sp>
    </p:spTree>
    <p:extLst>
      <p:ext uri="{BB962C8B-B14F-4D97-AF65-F5344CB8AC3E}">
        <p14:creationId xmlns:p14="http://schemas.microsoft.com/office/powerpoint/2010/main" val="166532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7270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2191</Words>
  <Application>Microsoft Office PowerPoint</Application>
  <PresentationFormat>Широкоэкранный</PresentationFormat>
  <Paragraphs>178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18</cp:revision>
  <dcterms:created xsi:type="dcterms:W3CDTF">2024-01-15T07:40:16Z</dcterms:created>
  <dcterms:modified xsi:type="dcterms:W3CDTF">2024-04-22T07:32:23Z</dcterms:modified>
</cp:coreProperties>
</file>